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8" r:id="rId2"/>
    <p:sldId id="260" r:id="rId3"/>
    <p:sldId id="262" r:id="rId4"/>
    <p:sldId id="261" r:id="rId5"/>
    <p:sldId id="256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20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81D347-7952-44A4-B5D6-6021512C25F2}" type="datetimeFigureOut">
              <a:rPr lang="ru-RU" smtClean="0"/>
              <a:t>10.05.2018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AE1B9D-4EAC-4AA3-9B72-7161259FEE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203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0E4A16-CF2E-4BF8-A78E-30951F5C9599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092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8680" y="-2115616"/>
            <a:ext cx="13753528" cy="9577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594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6300" y="1600200"/>
            <a:ext cx="6031399" cy="4525963"/>
          </a:xfr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734" y="0"/>
            <a:ext cx="9308068" cy="7317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1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6592" y="-693204"/>
            <a:ext cx="10068272" cy="7551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603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54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05298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</Words>
  <Application>Microsoft Office PowerPoint</Application>
  <PresentationFormat>Экран (4:3)</PresentationFormat>
  <Paragraphs>1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Детский сад</dc:creator>
  <cp:lastModifiedBy>Детский сад</cp:lastModifiedBy>
  <cp:revision>2</cp:revision>
  <dcterms:created xsi:type="dcterms:W3CDTF">2018-05-10T07:00:42Z</dcterms:created>
  <dcterms:modified xsi:type="dcterms:W3CDTF">2018-05-10T07:11:50Z</dcterms:modified>
</cp:coreProperties>
</file>